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6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43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7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3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25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1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9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26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4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3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516D7-1BE4-42FF-915C-DF82BCB40BA1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4498D-634D-45F6-B65F-DB7A81CF5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76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6617" y="150764"/>
            <a:ext cx="9144000" cy="1889051"/>
          </a:xfrm>
        </p:spPr>
        <p:txBody>
          <a:bodyPr>
            <a:normAutofit fontScale="90000"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Viksit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Bharat @2047: Integrating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Swadeshi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Technologies and Multidisciplinary Entrepreneurship for Socioeconomic Sustainability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Cambria" pitchFamily="18" charset="0"/>
              </a:rPr>
              <a:t>(</a:t>
            </a: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Cambria" panose="02040503050406030204" pitchFamily="18" charset="0"/>
              </a:rPr>
              <a:t>ISTMESS 2026)</a:t>
            </a:r>
            <a:endParaRPr lang="en-US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6027" y="2546660"/>
            <a:ext cx="11015549" cy="3596232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spc="-1" dirty="0" smtClean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Title:- Predicting </a:t>
            </a:r>
            <a:r>
              <a:rPr lang="en-US" sz="3600" b="1" spc="-1" dirty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Drinking Behaviour based on Physiological Signals using Ensemble Boosting Algorithms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GB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b="1" spc="-1" dirty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Paper ID</a:t>
            </a:r>
            <a:r>
              <a:rPr lang="en-GB" b="1" spc="-1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GB" b="1" spc="-1" smtClean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101</a:t>
            </a:r>
            <a:endParaRPr lang="en-GB" b="1" spc="-1" dirty="0" smtClean="0">
              <a:solidFill>
                <a:srgbClr val="4C4C4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b="1" spc="-1" dirty="0" smtClean="0">
                <a:solidFill>
                  <a:srgbClr val="4C4C4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VAISHALI JIKAR, NIKTA VAIRAGADE, ASHMITA GHONGADE, DISHA DEOTALE</a:t>
            </a:r>
          </a:p>
          <a:p>
            <a:endParaRPr lang="en-GB" b="1" spc="-1" dirty="0">
              <a:solidFill>
                <a:srgbClr val="4C4C4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Shri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Shankarprasad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Agnihotri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College of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Engineering</a:t>
            </a:r>
          </a:p>
          <a:p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Ramnagar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Wardha</a:t>
            </a:r>
            <a:endParaRPr lang="en-GB" sz="3000" b="1" spc="-1" dirty="0">
              <a:solidFill>
                <a:srgbClr val="4C4C4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10" name="image1.jpeg" descr="sspac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245" y="378657"/>
            <a:ext cx="1230923" cy="1192236"/>
          </a:xfrm>
          <a:prstGeom prst="rect">
            <a:avLst/>
          </a:prstGeom>
        </p:spPr>
      </p:pic>
      <p:pic>
        <p:nvPicPr>
          <p:cNvPr id="4" name="Picture 2" descr="H:\CONFERENCE MANTHAN\Conference 2026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8370" y="378656"/>
            <a:ext cx="1390284" cy="1403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94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Contents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lvl="1" indent="0" algn="just">
              <a:buNone/>
            </a:pPr>
            <a:r>
              <a:rPr lang="en-US" sz="3200" dirty="0">
                <a:latin typeface="Cambria" pitchFamily="18" charset="0"/>
              </a:rPr>
              <a:t>There is no specific template for the presentation, however, we recommend authors to use their discretion to present the paper in a manner that covers all aspects of their paper including but not limited to;</a:t>
            </a:r>
          </a:p>
          <a:p>
            <a:pPr lvl="1" algn="just"/>
            <a:endParaRPr lang="en-US" sz="3200" dirty="0">
              <a:latin typeface="Cambria" pitchFamily="18" charset="0"/>
            </a:endParaRPr>
          </a:p>
          <a:p>
            <a:pPr lvl="1" algn="just"/>
            <a:r>
              <a:rPr lang="en-US" sz="3200" dirty="0" smtClean="0">
                <a:latin typeface="Cambria" pitchFamily="18" charset="0"/>
              </a:rPr>
              <a:t>Introduction</a:t>
            </a:r>
          </a:p>
          <a:p>
            <a:pPr lvl="1" algn="just"/>
            <a:r>
              <a:rPr lang="en-US" sz="3200" dirty="0" smtClean="0">
                <a:latin typeface="Cambria" pitchFamily="18" charset="0"/>
              </a:rPr>
              <a:t>Objectives</a:t>
            </a:r>
          </a:p>
          <a:p>
            <a:pPr lvl="1" algn="just"/>
            <a:r>
              <a:rPr lang="en-US" sz="3200" dirty="0" smtClean="0">
                <a:latin typeface="Cambria" pitchFamily="18" charset="0"/>
              </a:rPr>
              <a:t>Literature</a:t>
            </a:r>
            <a:endParaRPr lang="en-US" sz="3200" dirty="0">
              <a:latin typeface="Cambria" pitchFamily="18" charset="0"/>
            </a:endParaRPr>
          </a:p>
          <a:p>
            <a:pPr lvl="1" algn="just"/>
            <a:r>
              <a:rPr lang="en-US" sz="3200" dirty="0">
                <a:latin typeface="Cambria" pitchFamily="18" charset="0"/>
              </a:rPr>
              <a:t>Methodology/Proposed Work</a:t>
            </a:r>
          </a:p>
          <a:p>
            <a:pPr lvl="1" algn="just"/>
            <a:r>
              <a:rPr lang="en-US" sz="3200" dirty="0">
                <a:latin typeface="Cambria" pitchFamily="18" charset="0"/>
              </a:rPr>
              <a:t>Results and Discussion</a:t>
            </a:r>
          </a:p>
          <a:p>
            <a:pPr lvl="1" algn="just"/>
            <a:r>
              <a:rPr lang="en-US" sz="3200" dirty="0">
                <a:latin typeface="Cambria" pitchFamily="18" charset="0"/>
              </a:rPr>
              <a:t>Conclusion and Future score</a:t>
            </a:r>
          </a:p>
          <a:p>
            <a:pPr lvl="1" algn="just"/>
            <a:r>
              <a:rPr lang="en-US" sz="3200" dirty="0">
                <a:latin typeface="Cambria" pitchFamily="18" charset="0"/>
              </a:rPr>
              <a:t>References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78918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E475DAD-319F-43F5-9046-424521097187}"/>
              </a:ext>
            </a:extLst>
          </p:cNvPr>
          <p:cNvSpPr/>
          <p:nvPr/>
        </p:nvSpPr>
        <p:spPr>
          <a:xfrm>
            <a:off x="2484187" y="2644170"/>
            <a:ext cx="72236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57083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81</Words>
  <Application>Microsoft Office PowerPoint</Application>
  <PresentationFormat>Custom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Viksit Bharat @2047: Integrating Swadeshi Technologies and Multidisciplinary Entrepreneurship for Socioeconomic Sustainability (ISTMESS 2026)</vt:lpstr>
      <vt:lpstr>Contents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Abc</cp:lastModifiedBy>
  <cp:revision>38</cp:revision>
  <dcterms:created xsi:type="dcterms:W3CDTF">2021-06-10T05:32:34Z</dcterms:created>
  <dcterms:modified xsi:type="dcterms:W3CDTF">2026-01-19T17:21:31Z</dcterms:modified>
</cp:coreProperties>
</file>